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78" r:id="rId2"/>
    <p:sldId id="280" r:id="rId3"/>
    <p:sldId id="294" r:id="rId4"/>
    <p:sldId id="287" r:id="rId5"/>
    <p:sldId id="288" r:id="rId6"/>
    <p:sldId id="289" r:id="rId7"/>
    <p:sldId id="290" r:id="rId8"/>
    <p:sldId id="29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C8"/>
    <a:srgbClr val="005593"/>
    <a:srgbClr val="037C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27"/>
    <p:restoredTop sz="96197"/>
  </p:normalViewPr>
  <p:slideViewPr>
    <p:cSldViewPr snapToGrid="0">
      <p:cViewPr varScale="1">
        <p:scale>
          <a:sx n="70" d="100"/>
          <a:sy n="70" d="100"/>
        </p:scale>
        <p:origin x="192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0E302-D766-AC48-B154-3E0A062ECB93}" type="datetimeFigureOut">
              <a:rPr lang="de-DE" smtClean="0"/>
              <a:t>06.12.23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16F41-5D86-9F43-9583-75D8D7D559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3025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FD43AC-1523-4E41-9C29-FDF404009FD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5028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gradFill>
          <a:gsLst>
            <a:gs pos="100000">
              <a:srgbClr val="005593"/>
            </a:gs>
            <a:gs pos="0">
              <a:srgbClr val="0080C8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62555FB3-7BE6-C577-E209-12D7B1B00D09}"/>
              </a:ext>
            </a:extLst>
          </p:cNvPr>
          <p:cNvSpPr/>
          <p:nvPr userDrawn="1"/>
        </p:nvSpPr>
        <p:spPr>
          <a:xfrm>
            <a:off x="0" y="5035809"/>
            <a:ext cx="12192000" cy="1072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C9DB9D36-4D60-1F80-A360-E263DEC0AC0E}"/>
              </a:ext>
            </a:extLst>
          </p:cNvPr>
          <p:cNvSpPr/>
          <p:nvPr userDrawn="1"/>
        </p:nvSpPr>
        <p:spPr>
          <a:xfrm rot="18900000">
            <a:off x="3026569" y="-4713743"/>
            <a:ext cx="6138862" cy="61388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3B81579-DA8D-5178-6D4E-95ADB9AF4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95674"/>
            <a:ext cx="9144000" cy="1973223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BCE9F55-EB70-9D42-0E2D-851FBF439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8208"/>
            <a:ext cx="9144000" cy="136839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2CB256-E93A-B9D9-F8C1-A16BAE44E2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32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B35DEC-9573-5641-96D3-646B6FF66189}" type="datetimeFigureOut">
              <a:rPr lang="de-DE" smtClean="0"/>
              <a:pPr/>
              <a:t>06.12.23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7E67E1-B347-C9A6-128E-91C244C2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2722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1A42A8-B415-84CB-A665-1B4365BDC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472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BA1E98-4D9F-ED41-8CD0-DC845D0F343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 descr="Ein Bild, das Text, Screenshot, Schrift, Grafiken enthält.&#10;&#10;Automatisch generierte Beschreibung">
            <a:extLst>
              <a:ext uri="{FF2B5EF4-FFF2-40B4-BE49-F238E27FC236}">
                <a16:creationId xmlns:a16="http://schemas.microsoft.com/office/drawing/2014/main" id="{BAA5D88A-BB4C-EB3E-AEC5-FB712BD5B8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19700" y="41440"/>
            <a:ext cx="1752600" cy="15113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DE87EBC-43B4-FB4D-68C6-A6769949C8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88139" y="5143365"/>
            <a:ext cx="6615722" cy="82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06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2B8681-FA4A-8B1E-0103-221F892D3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882" y="874948"/>
            <a:ext cx="10515600" cy="57398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A579F3B-2661-1AC9-3208-E6DA8CE2A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30882" y="1825625"/>
            <a:ext cx="10515600" cy="4351338"/>
          </a:xfrm>
        </p:spPr>
        <p:txBody>
          <a:bodyPr vert="eaVert"/>
          <a:lstStyle>
            <a:lvl1pPr>
              <a:defRPr baseline="0">
                <a:solidFill>
                  <a:srgbClr val="002060"/>
                </a:solidFill>
              </a:defRPr>
            </a:lvl1pPr>
            <a:lvl2pPr>
              <a:defRPr baseline="0">
                <a:solidFill>
                  <a:srgbClr val="002060"/>
                </a:solidFill>
              </a:defRPr>
            </a:lvl2pPr>
            <a:lvl3pPr>
              <a:defRPr baseline="0">
                <a:solidFill>
                  <a:srgbClr val="002060"/>
                </a:solidFill>
              </a:defRPr>
            </a:lvl3pPr>
            <a:lvl4pPr>
              <a:defRPr baseline="0">
                <a:solidFill>
                  <a:srgbClr val="002060"/>
                </a:solidFill>
              </a:defRPr>
            </a:lvl4pPr>
            <a:lvl5pPr>
              <a:defRPr baseline="0">
                <a:solidFill>
                  <a:srgbClr val="002060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06A9DF-E846-74EF-5218-E6B4EF6C44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322" y="6356350"/>
            <a:ext cx="2743200" cy="365125"/>
          </a:xfrm>
        </p:spPr>
        <p:txBody>
          <a:bodyPr/>
          <a:lstStyle/>
          <a:p>
            <a:fld id="{24B35DEC-9573-5641-96D3-646B6FF66189}" type="datetimeFigureOut">
              <a:rPr lang="de-DE" smtClean="0"/>
              <a:t>06.12.23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CF9459-53B3-1411-1DB5-A0932656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2722" y="6356350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2E5052-BD73-4296-730A-FD2787AA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4722" y="6356350"/>
            <a:ext cx="2743200" cy="365125"/>
          </a:xfrm>
        </p:spPr>
        <p:txBody>
          <a:bodyPr/>
          <a:lstStyle/>
          <a:p>
            <a:fld id="{87BA1E98-4D9F-ED41-8CD0-DC845D0F3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061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bg>
      <p:bgPr>
        <a:gradFill>
          <a:gsLst>
            <a:gs pos="100000">
              <a:srgbClr val="005593">
                <a:alpha val="20000"/>
              </a:srgbClr>
            </a:gs>
            <a:gs pos="0">
              <a:srgbClr val="0080C8">
                <a:alpha val="20000"/>
              </a:srgbClr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568FAA7-D86B-6629-1C22-1C4F39F43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89022" y="1000125"/>
            <a:ext cx="2628900" cy="5176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0315CC-36DA-4B24-4C74-0333157C5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2322" y="1000125"/>
            <a:ext cx="7734300" cy="5176838"/>
          </a:xfrm>
        </p:spPr>
        <p:txBody>
          <a:bodyPr vert="eaVert"/>
          <a:lstStyle>
            <a:lvl1pPr>
              <a:defRPr baseline="0">
                <a:solidFill>
                  <a:srgbClr val="002060"/>
                </a:solidFill>
              </a:defRPr>
            </a:lvl1pPr>
            <a:lvl2pPr>
              <a:defRPr baseline="0">
                <a:solidFill>
                  <a:srgbClr val="002060"/>
                </a:solidFill>
              </a:defRPr>
            </a:lvl2pPr>
            <a:lvl3pPr>
              <a:defRPr baseline="0">
                <a:solidFill>
                  <a:srgbClr val="002060"/>
                </a:solidFill>
              </a:defRPr>
            </a:lvl3pPr>
            <a:lvl4pPr>
              <a:defRPr baseline="0">
                <a:solidFill>
                  <a:srgbClr val="002060"/>
                </a:solidFill>
              </a:defRPr>
            </a:lvl4pPr>
            <a:lvl5pPr>
              <a:defRPr baseline="0">
                <a:solidFill>
                  <a:srgbClr val="002060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76969E-31A1-AD30-18BC-A79AC4E615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322" y="6356350"/>
            <a:ext cx="2743200" cy="365125"/>
          </a:xfrm>
        </p:spPr>
        <p:txBody>
          <a:bodyPr/>
          <a:lstStyle/>
          <a:p>
            <a:fld id="{24B35DEC-9573-5641-96D3-646B6FF66189}" type="datetimeFigureOut">
              <a:rPr lang="de-DE" smtClean="0"/>
              <a:t>06.12.23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2C4F0B-ACE3-05CF-98DC-A2BF99450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2722" y="6356350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365BC3-C41D-899A-7991-257A1A184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4722" y="6356350"/>
            <a:ext cx="2743200" cy="365125"/>
          </a:xfrm>
        </p:spPr>
        <p:txBody>
          <a:bodyPr/>
          <a:lstStyle/>
          <a:p>
            <a:fld id="{87BA1E98-4D9F-ED41-8CD0-DC845D0F3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169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48BF5-C7D7-EC65-4945-713F8399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882" y="874948"/>
            <a:ext cx="10515600" cy="573989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59C39D-1677-162A-77C5-80890E33E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882" y="1811337"/>
            <a:ext cx="10515600" cy="4351338"/>
          </a:xfrm>
        </p:spPr>
        <p:txBody>
          <a:bodyPr/>
          <a:lstStyle>
            <a:lvl1pPr>
              <a:defRPr baseline="0">
                <a:solidFill>
                  <a:srgbClr val="002060"/>
                </a:solidFill>
              </a:defRPr>
            </a:lvl1pPr>
            <a:lvl2pPr>
              <a:defRPr baseline="0">
                <a:solidFill>
                  <a:srgbClr val="002060"/>
                </a:solidFill>
              </a:defRPr>
            </a:lvl2pPr>
            <a:lvl3pPr>
              <a:defRPr baseline="0">
                <a:solidFill>
                  <a:srgbClr val="002060"/>
                </a:solidFill>
              </a:defRPr>
            </a:lvl3pPr>
            <a:lvl4pPr>
              <a:defRPr baseline="0">
                <a:solidFill>
                  <a:srgbClr val="002060"/>
                </a:solidFill>
              </a:defRPr>
            </a:lvl4pPr>
            <a:lvl5pPr>
              <a:defRPr baseline="0">
                <a:solidFill>
                  <a:srgbClr val="002060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461128-38B7-42DE-F510-7EE5A0F3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322" y="6356350"/>
            <a:ext cx="2743200" cy="365125"/>
          </a:xfrm>
        </p:spPr>
        <p:txBody>
          <a:bodyPr/>
          <a:lstStyle/>
          <a:p>
            <a:fld id="{24B35DEC-9573-5641-96D3-646B6FF66189}" type="datetimeFigureOut">
              <a:rPr lang="de-DE" smtClean="0"/>
              <a:t>06.12.23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C01850-8637-64AC-6DEC-511A40AB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2722" y="6356350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027060-4213-BFDA-AF7B-CABFB3A8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4722" y="6356350"/>
            <a:ext cx="2743200" cy="365125"/>
          </a:xfrm>
        </p:spPr>
        <p:txBody>
          <a:bodyPr/>
          <a:lstStyle/>
          <a:p>
            <a:fld id="{87BA1E98-4D9F-ED41-8CD0-DC845D0F343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289495E6-84BA-F6DD-DD89-2A7892944BD5}"/>
              </a:ext>
            </a:extLst>
          </p:cNvPr>
          <p:cNvCxnSpPr>
            <a:cxnSpLocks/>
          </p:cNvCxnSpPr>
          <p:nvPr userDrawn="1"/>
        </p:nvCxnSpPr>
        <p:spPr>
          <a:xfrm>
            <a:off x="930882" y="770016"/>
            <a:ext cx="10515600" cy="0"/>
          </a:xfrm>
          <a:prstGeom prst="line">
            <a:avLst/>
          </a:prstGeom>
          <a:ln w="666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303FD589-01B4-D066-296B-2B324C3C3157}"/>
              </a:ext>
            </a:extLst>
          </p:cNvPr>
          <p:cNvCxnSpPr>
            <a:cxnSpLocks/>
          </p:cNvCxnSpPr>
          <p:nvPr userDrawn="1"/>
        </p:nvCxnSpPr>
        <p:spPr>
          <a:xfrm>
            <a:off x="930882" y="6364366"/>
            <a:ext cx="10515600" cy="0"/>
          </a:xfrm>
          <a:prstGeom prst="line">
            <a:avLst/>
          </a:prstGeom>
          <a:ln w="666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79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gradFill>
          <a:gsLst>
            <a:gs pos="100000">
              <a:srgbClr val="005593"/>
            </a:gs>
            <a:gs pos="0">
              <a:srgbClr val="0080C8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ADD5A6-39F9-C73D-257B-56094CAAE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972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0C1C0E-8333-87C5-8A8E-F07F7A5F5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5972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B7D2C5-443B-E32F-E5F5-A6177FA542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32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B35DEC-9573-5641-96D3-646B6FF66189}" type="datetimeFigureOut">
              <a:rPr lang="de-DE" smtClean="0"/>
              <a:pPr/>
              <a:t>06.12.23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A6DEB6-6C27-060A-A5EB-99C6A2DDD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2722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2D59F9-D6DE-12D5-BA9A-119F8898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472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BA1E98-4D9F-ED41-8CD0-DC845D0F343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9C0BA4E1-1AAA-E239-9F0A-4A2F9B3F7282}"/>
              </a:ext>
            </a:extLst>
          </p:cNvPr>
          <p:cNvSpPr/>
          <p:nvPr userDrawn="1"/>
        </p:nvSpPr>
        <p:spPr>
          <a:xfrm rot="18900000">
            <a:off x="3026569" y="-4713743"/>
            <a:ext cx="6138862" cy="61388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 descr="Ein Bild, das Text, Screenshot, Schrift, Grafiken enthält.&#10;&#10;Automatisch generierte Beschreibung">
            <a:extLst>
              <a:ext uri="{FF2B5EF4-FFF2-40B4-BE49-F238E27FC236}">
                <a16:creationId xmlns:a16="http://schemas.microsoft.com/office/drawing/2014/main" id="{23C21453-64D1-E0CE-8FAE-4273B11413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19700" y="41440"/>
            <a:ext cx="17526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20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E2182D-591F-ECF5-D2D4-07D564C6C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882" y="874948"/>
            <a:ext cx="10515600" cy="57398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4DD7CC-843F-AE0D-02A5-B647238F93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0882" y="1825625"/>
            <a:ext cx="5181600" cy="4351338"/>
          </a:xfrm>
        </p:spPr>
        <p:txBody>
          <a:bodyPr/>
          <a:lstStyle>
            <a:lvl1pPr>
              <a:defRPr baseline="0">
                <a:solidFill>
                  <a:srgbClr val="002060"/>
                </a:solidFill>
              </a:defRPr>
            </a:lvl1pPr>
            <a:lvl2pPr>
              <a:defRPr baseline="0">
                <a:solidFill>
                  <a:srgbClr val="002060"/>
                </a:solidFill>
              </a:defRPr>
            </a:lvl2pPr>
            <a:lvl3pPr>
              <a:defRPr baseline="0">
                <a:solidFill>
                  <a:srgbClr val="002060"/>
                </a:solidFill>
              </a:defRPr>
            </a:lvl3pPr>
            <a:lvl4pPr>
              <a:defRPr baseline="0">
                <a:solidFill>
                  <a:srgbClr val="002060"/>
                </a:solidFill>
              </a:defRPr>
            </a:lvl4pPr>
            <a:lvl5pPr>
              <a:defRPr baseline="0">
                <a:solidFill>
                  <a:srgbClr val="002060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C46453E-D55A-353D-981C-AA8FF755B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4882" y="1825625"/>
            <a:ext cx="5181600" cy="4351338"/>
          </a:xfrm>
        </p:spPr>
        <p:txBody>
          <a:bodyPr/>
          <a:lstStyle>
            <a:lvl1pPr>
              <a:defRPr baseline="0">
                <a:solidFill>
                  <a:srgbClr val="002060"/>
                </a:solidFill>
              </a:defRPr>
            </a:lvl1pPr>
            <a:lvl2pPr>
              <a:defRPr baseline="0">
                <a:solidFill>
                  <a:srgbClr val="002060"/>
                </a:solidFill>
              </a:defRPr>
            </a:lvl2pPr>
            <a:lvl3pPr>
              <a:defRPr baseline="0">
                <a:solidFill>
                  <a:srgbClr val="002060"/>
                </a:solidFill>
              </a:defRPr>
            </a:lvl3pPr>
            <a:lvl4pPr>
              <a:defRPr baseline="0">
                <a:solidFill>
                  <a:srgbClr val="002060"/>
                </a:solidFill>
              </a:defRPr>
            </a:lvl4pPr>
            <a:lvl5pPr>
              <a:defRPr baseline="0">
                <a:solidFill>
                  <a:srgbClr val="002060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C68280-6DD1-28E2-ECC0-97D9E8E49D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322" y="6356350"/>
            <a:ext cx="2743200" cy="365125"/>
          </a:xfrm>
        </p:spPr>
        <p:txBody>
          <a:bodyPr/>
          <a:lstStyle/>
          <a:p>
            <a:fld id="{24B35DEC-9573-5641-96D3-646B6FF66189}" type="datetimeFigureOut">
              <a:rPr lang="de-DE" smtClean="0"/>
              <a:t>06.12.23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77B6FF5-6572-BB47-CA3C-E3CC063EF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2722" y="6356350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257441-CE04-2371-6827-7C4FC845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4722" y="6356350"/>
            <a:ext cx="2743200" cy="365125"/>
          </a:xfrm>
        </p:spPr>
        <p:txBody>
          <a:bodyPr/>
          <a:lstStyle/>
          <a:p>
            <a:fld id="{87BA1E98-4D9F-ED41-8CD0-DC845D0F3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21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080813-51E8-BE82-6321-F3C6F9328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247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37CB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0B1F86B-88CE-2D7C-D250-C02AFC134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2470" y="2505075"/>
            <a:ext cx="5157787" cy="3684588"/>
          </a:xfrm>
        </p:spPr>
        <p:txBody>
          <a:bodyPr/>
          <a:lstStyle>
            <a:lvl1pPr>
              <a:defRPr baseline="0">
                <a:solidFill>
                  <a:srgbClr val="002060"/>
                </a:solidFill>
              </a:defRPr>
            </a:lvl1pPr>
            <a:lvl2pPr>
              <a:defRPr baseline="0">
                <a:solidFill>
                  <a:srgbClr val="002060"/>
                </a:solidFill>
              </a:defRPr>
            </a:lvl2pPr>
            <a:lvl3pPr>
              <a:defRPr baseline="0">
                <a:solidFill>
                  <a:srgbClr val="002060"/>
                </a:solidFill>
              </a:defRPr>
            </a:lvl3pPr>
            <a:lvl4pPr>
              <a:defRPr baseline="0">
                <a:solidFill>
                  <a:srgbClr val="002060"/>
                </a:solidFill>
              </a:defRPr>
            </a:lvl4pPr>
            <a:lvl5pPr>
              <a:defRPr baseline="0">
                <a:solidFill>
                  <a:srgbClr val="002060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F4FA600-328B-158C-5D10-241D14DCE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488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37CB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3DC1951-9A30-552B-0D21-7F78D27D5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4882" y="2505075"/>
            <a:ext cx="5183188" cy="3684588"/>
          </a:xfrm>
        </p:spPr>
        <p:txBody>
          <a:bodyPr/>
          <a:lstStyle>
            <a:lvl1pPr>
              <a:defRPr baseline="0">
                <a:solidFill>
                  <a:srgbClr val="002060"/>
                </a:solidFill>
              </a:defRPr>
            </a:lvl1pPr>
            <a:lvl2pPr>
              <a:defRPr baseline="0">
                <a:solidFill>
                  <a:srgbClr val="002060"/>
                </a:solidFill>
              </a:defRPr>
            </a:lvl2pPr>
            <a:lvl3pPr>
              <a:defRPr baseline="0">
                <a:solidFill>
                  <a:srgbClr val="002060"/>
                </a:solidFill>
              </a:defRPr>
            </a:lvl3pPr>
            <a:lvl4pPr>
              <a:defRPr baseline="0">
                <a:solidFill>
                  <a:srgbClr val="002060"/>
                </a:solidFill>
              </a:defRPr>
            </a:lvl4pPr>
            <a:lvl5pPr>
              <a:defRPr baseline="0">
                <a:solidFill>
                  <a:srgbClr val="002060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DB29E18-18D5-83FB-FA7A-AC549305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322" y="6356350"/>
            <a:ext cx="2743200" cy="365125"/>
          </a:xfrm>
        </p:spPr>
        <p:txBody>
          <a:bodyPr/>
          <a:lstStyle/>
          <a:p>
            <a:fld id="{24B35DEC-9573-5641-96D3-646B6FF66189}" type="datetimeFigureOut">
              <a:rPr lang="de-DE" smtClean="0"/>
              <a:t>06.12.23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D617236-EAC6-3A24-7D8A-1E1FD4046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2722" y="6356350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CFE2FF1-0F50-A37D-AC81-F3A394669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4722" y="6356350"/>
            <a:ext cx="2743200" cy="365125"/>
          </a:xfrm>
        </p:spPr>
        <p:txBody>
          <a:bodyPr/>
          <a:lstStyle/>
          <a:p>
            <a:fld id="{87BA1E98-4D9F-ED41-8CD0-DC845D0F3439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5ACF5741-3FF0-98DD-0A4A-1E14CA37A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882" y="874948"/>
            <a:ext cx="10515600" cy="57398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317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A2B0B4-F639-7887-13B2-7C441F16F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882" y="874948"/>
            <a:ext cx="10515600" cy="573989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E8EB34D4-B1E4-5AE8-0CAE-5CEDDA6D2B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322" y="6356350"/>
            <a:ext cx="2743200" cy="365125"/>
          </a:xfrm>
        </p:spPr>
        <p:txBody>
          <a:bodyPr/>
          <a:lstStyle/>
          <a:p>
            <a:fld id="{24B35DEC-9573-5641-96D3-646B6FF66189}" type="datetimeFigureOut">
              <a:rPr lang="de-DE" smtClean="0"/>
              <a:t>06.12.23</a:t>
            </a:fld>
            <a:endParaRPr lang="de-DE"/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046EBEC7-A948-9AC0-AD5B-FE4C952AE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2722" y="6356350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D3A5FF3D-BD06-2B09-3B44-850023690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4722" y="6356350"/>
            <a:ext cx="2743200" cy="365125"/>
          </a:xfrm>
        </p:spPr>
        <p:txBody>
          <a:bodyPr/>
          <a:lstStyle/>
          <a:p>
            <a:fld id="{87BA1E98-4D9F-ED41-8CD0-DC845D0F3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303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EF2DAAE-A365-3608-DFA7-804D7F619E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322" y="6356350"/>
            <a:ext cx="2743200" cy="365125"/>
          </a:xfrm>
        </p:spPr>
        <p:txBody>
          <a:bodyPr/>
          <a:lstStyle/>
          <a:p>
            <a:fld id="{24B35DEC-9573-5641-96D3-646B6FF66189}" type="datetimeFigureOut">
              <a:rPr lang="de-DE" smtClean="0"/>
              <a:t>06.12.23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CAF6E17-D227-3993-7D88-A38339265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2722" y="6356350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418047F-FC98-E3B0-7C56-D651BBB71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4722" y="6356350"/>
            <a:ext cx="2743200" cy="365125"/>
          </a:xfrm>
        </p:spPr>
        <p:txBody>
          <a:bodyPr/>
          <a:lstStyle/>
          <a:p>
            <a:fld id="{87BA1E98-4D9F-ED41-8CD0-DC845D0F3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41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4355BE-30E4-F3B9-968C-1A822029A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47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2F80A9-FBD5-3691-AC8D-BA630559A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5870" y="987425"/>
            <a:ext cx="6172200" cy="4873625"/>
          </a:xfrm>
        </p:spPr>
        <p:txBody>
          <a:bodyPr/>
          <a:lstStyle>
            <a:lvl1pPr>
              <a:defRPr sz="3200" baseline="0">
                <a:solidFill>
                  <a:srgbClr val="002060"/>
                </a:solidFill>
              </a:defRPr>
            </a:lvl1pPr>
            <a:lvl2pPr>
              <a:defRPr sz="2800" baseline="0">
                <a:solidFill>
                  <a:srgbClr val="002060"/>
                </a:solidFill>
              </a:defRPr>
            </a:lvl2pPr>
            <a:lvl3pPr>
              <a:defRPr sz="2400" baseline="0">
                <a:solidFill>
                  <a:srgbClr val="002060"/>
                </a:solidFill>
              </a:defRPr>
            </a:lvl3pPr>
            <a:lvl4pPr>
              <a:defRPr sz="2000" baseline="0">
                <a:solidFill>
                  <a:srgbClr val="002060"/>
                </a:solidFill>
              </a:defRPr>
            </a:lvl4pPr>
            <a:lvl5pPr>
              <a:defRPr sz="2000" baseline="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649789-F850-38DB-30DE-EEF73E79A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32470" y="2057400"/>
            <a:ext cx="3932237" cy="3811588"/>
          </a:xfrm>
        </p:spPr>
        <p:txBody>
          <a:bodyPr/>
          <a:lstStyle>
            <a:lvl1pPr marL="0" indent="0">
              <a:buNone/>
              <a:defRPr sz="1600" baseline="0">
                <a:solidFill>
                  <a:srgbClr val="00206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667FF3A-3A95-50DD-77C9-5F3FD77D1E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322" y="6356350"/>
            <a:ext cx="2743200" cy="365125"/>
          </a:xfrm>
        </p:spPr>
        <p:txBody>
          <a:bodyPr/>
          <a:lstStyle/>
          <a:p>
            <a:fld id="{24B35DEC-9573-5641-96D3-646B6FF66189}" type="datetimeFigureOut">
              <a:rPr lang="de-DE" smtClean="0"/>
              <a:t>06.12.23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0E024F-6E1A-0AA7-ACF2-F446DA97A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2722" y="6356350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091E30-1E64-1655-A4F8-85605384C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4722" y="6356350"/>
            <a:ext cx="2743200" cy="365125"/>
          </a:xfrm>
        </p:spPr>
        <p:txBody>
          <a:bodyPr/>
          <a:lstStyle/>
          <a:p>
            <a:fld id="{87BA1E98-4D9F-ED41-8CD0-DC845D0F3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87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2B614F-F328-7BE4-9E14-ED9E9AD56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47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D42E0ED-0AF6-981B-3C76-969A595C9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75870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EF65E69-DBDF-BBA6-4857-6529084D7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32470" y="2057400"/>
            <a:ext cx="3932237" cy="3811588"/>
          </a:xfrm>
        </p:spPr>
        <p:txBody>
          <a:bodyPr/>
          <a:lstStyle>
            <a:lvl1pPr marL="0" indent="0">
              <a:buNone/>
              <a:defRPr sz="1600" baseline="0">
                <a:solidFill>
                  <a:srgbClr val="00206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5DAB80-4BF8-EFC8-86B9-6224352648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322" y="6356350"/>
            <a:ext cx="2743200" cy="365125"/>
          </a:xfrm>
        </p:spPr>
        <p:txBody>
          <a:bodyPr/>
          <a:lstStyle/>
          <a:p>
            <a:fld id="{24B35DEC-9573-5641-96D3-646B6FF66189}" type="datetimeFigureOut">
              <a:rPr lang="de-DE" smtClean="0"/>
              <a:t>06.12.23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FAF635-9015-C0A3-E2B6-DB317084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2722" y="6356350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F0CBE3F-EA14-2D92-1BFC-A529F6825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4722" y="6356350"/>
            <a:ext cx="2743200" cy="365125"/>
          </a:xfrm>
        </p:spPr>
        <p:txBody>
          <a:bodyPr/>
          <a:lstStyle/>
          <a:p>
            <a:fld id="{87BA1E98-4D9F-ED41-8CD0-DC845D0F3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36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5593">
                <a:alpha val="20000"/>
              </a:srgbClr>
            </a:gs>
            <a:gs pos="0">
              <a:srgbClr val="0080C8">
                <a:alpha val="20000"/>
              </a:srgbClr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E6D2F71-C8FF-AECE-0937-A0504215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640" y="874948"/>
            <a:ext cx="10515600" cy="573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D5E986-CBD1-DFCB-C5C4-F100DA645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964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213787-B6CA-AEC1-ECB4-7A469FDA1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37CBC"/>
                </a:solidFill>
              </a:defRPr>
            </a:lvl1pPr>
          </a:lstStyle>
          <a:p>
            <a:fld id="{24B35DEC-9573-5641-96D3-646B6FF66189}" type="datetimeFigureOut">
              <a:rPr lang="de-DE" smtClean="0"/>
              <a:pPr/>
              <a:t>06.12.23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E912A3-CE51-A789-EC2B-E8BF64971A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37CBC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D2B8B0-0840-9816-9841-276883F3B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37CBC"/>
                </a:solidFill>
              </a:defRPr>
            </a:lvl1pPr>
          </a:lstStyle>
          <a:p>
            <a:fld id="{87BA1E98-4D9F-ED41-8CD0-DC845D0F343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BA332D2-9442-5D5A-BAA0-B0D88C845B8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14312" y="85510"/>
            <a:ext cx="2133600" cy="8255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34F0F1E-D063-6387-C9C3-8C32A7052DA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961023" y="310935"/>
            <a:ext cx="3016665" cy="37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01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37CB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13620002-BD8B-C0BD-7913-5DD0AB757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9053" y="3493008"/>
            <a:ext cx="6201588" cy="1655762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002060"/>
                </a:solidFill>
              </a:rPr>
              <a:t>Projektname</a:t>
            </a:r>
          </a:p>
          <a:p>
            <a:r>
              <a:rPr lang="de-DE" b="1" dirty="0">
                <a:solidFill>
                  <a:srgbClr val="002060"/>
                </a:solidFill>
              </a:rPr>
              <a:t>Organisation</a:t>
            </a:r>
          </a:p>
          <a:p>
            <a:r>
              <a:rPr lang="de-DE" dirty="0">
                <a:solidFill>
                  <a:srgbClr val="002060"/>
                </a:solidFill>
              </a:rPr>
              <a:t>Datum, Ort</a:t>
            </a:r>
          </a:p>
        </p:txBody>
      </p:sp>
      <p:sp>
        <p:nvSpPr>
          <p:cNvPr id="4" name="Titelplatzhalter 1">
            <a:extLst>
              <a:ext uri="{FF2B5EF4-FFF2-40B4-BE49-F238E27FC236}">
                <a16:creationId xmlns:a16="http://schemas.microsoft.com/office/drawing/2014/main" id="{BC509F87-D9AF-D649-E27F-0880C095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047" y="21674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de-DE" b="1" dirty="0"/>
              <a:t>Projekt-Präsentation vor dem Projektauswahlgremium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9E4DCED-30E8-4B05-4602-8F1A00E71009}"/>
              </a:ext>
            </a:extLst>
          </p:cNvPr>
          <p:cNvSpPr txBox="1"/>
          <p:nvPr/>
        </p:nvSpPr>
        <p:spPr>
          <a:xfrm>
            <a:off x="5178247" y="65810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02060"/>
                </a:solidFill>
              </a:rPr>
              <a:t>Bild: </a:t>
            </a:r>
            <a:r>
              <a:rPr lang="de-DE" sz="1200" dirty="0" err="1">
                <a:solidFill>
                  <a:srgbClr val="002060"/>
                </a:solidFill>
              </a:rPr>
              <a:t>pixelio.de</a:t>
            </a:r>
            <a:endParaRPr lang="de-DE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03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5E988F8-245A-D13B-E7BD-DC7279087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625" y="1869311"/>
            <a:ext cx="6284495" cy="43513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de-AT" dirty="0" err="1">
                <a:latin typeface="Calibri" panose="020F0502020204030204" pitchFamily="34" charset="0"/>
                <a:cs typeface="Times New Roman" panose="02020603050405020304" pitchFamily="18" charset="0"/>
              </a:rPr>
              <a:t>xyz</a:t>
            </a:r>
            <a:endParaRPr lang="de-AT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de-AT" dirty="0" err="1">
                <a:latin typeface="Calibri" panose="020F0502020204030204" pitchFamily="34" charset="0"/>
                <a:cs typeface="Times New Roman" panose="02020603050405020304" pitchFamily="18" charset="0"/>
              </a:rPr>
              <a:t>xyz</a:t>
            </a:r>
            <a:endParaRPr lang="de-AT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de-AT" dirty="0" err="1">
                <a:latin typeface="Calibri" panose="020F0502020204030204" pitchFamily="34" charset="0"/>
                <a:cs typeface="Times New Roman" panose="02020603050405020304" pitchFamily="18" charset="0"/>
              </a:rPr>
              <a:t>xyz</a:t>
            </a:r>
            <a:endParaRPr lang="de-AT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de-AT" sz="28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9BC3B0B-0968-803F-7833-D5B0B118D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885" y="771876"/>
            <a:ext cx="9284289" cy="994355"/>
          </a:xfrm>
        </p:spPr>
        <p:txBody>
          <a:bodyPr/>
          <a:lstStyle/>
          <a:p>
            <a:r>
              <a:rPr lang="de-DE" b="1" dirty="0"/>
              <a:t>Projektinhalte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8ED0C8-94D5-9337-84B4-3C7952E7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10DD-184F-EF43-BD32-7321D3D4C873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294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5E988F8-245A-D13B-E7BD-DC7279087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625" y="1869311"/>
            <a:ext cx="6284495" cy="43513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de-AT" dirty="0" err="1">
                <a:latin typeface="Calibri" panose="020F0502020204030204" pitchFamily="34" charset="0"/>
                <a:cs typeface="Times New Roman" panose="02020603050405020304" pitchFamily="18" charset="0"/>
              </a:rPr>
              <a:t>xyz</a:t>
            </a:r>
            <a:endParaRPr lang="de-AT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de-AT" dirty="0" err="1">
                <a:latin typeface="Calibri" panose="020F0502020204030204" pitchFamily="34" charset="0"/>
                <a:cs typeface="Times New Roman" panose="02020603050405020304" pitchFamily="18" charset="0"/>
              </a:rPr>
              <a:t>xyz</a:t>
            </a:r>
            <a:endParaRPr lang="de-AT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de-AT" dirty="0" err="1">
                <a:latin typeface="Calibri" panose="020F0502020204030204" pitchFamily="34" charset="0"/>
                <a:cs typeface="Times New Roman" panose="02020603050405020304" pitchFamily="18" charset="0"/>
              </a:rPr>
              <a:t>xyz</a:t>
            </a:r>
            <a:endParaRPr lang="de-AT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de-AT" sz="28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9BC3B0B-0968-803F-7833-D5B0B118D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885" y="771876"/>
            <a:ext cx="9284289" cy="994355"/>
          </a:xfrm>
        </p:spPr>
        <p:txBody>
          <a:bodyPr/>
          <a:lstStyle/>
          <a:p>
            <a:r>
              <a:rPr lang="de-DE" b="1" dirty="0"/>
              <a:t>Projektziele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8ED0C8-94D5-9337-84B4-3C7952E7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10DD-184F-EF43-BD32-7321D3D4C873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633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FCE3445-1447-8907-BB33-5495A5E50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800" dirty="0" err="1"/>
              <a:t>xyz</a:t>
            </a:r>
            <a:endParaRPr lang="de-AT" sz="28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800" dirty="0" err="1"/>
              <a:t>Xyz</a:t>
            </a:r>
            <a:endParaRPr lang="de-AT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800" dirty="0" err="1"/>
              <a:t>xyz</a:t>
            </a:r>
            <a:r>
              <a:rPr lang="de-AT" sz="2800" dirty="0"/>
              <a:t>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43F7F77-0486-5FA5-6D10-4678CDAA2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Projektpartner und Zielgruppen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967E257-53A8-47E2-5424-C629C4B61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10DD-184F-EF43-BD32-7321D3D4C873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578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FCE3445-1447-8907-BB33-5495A5E50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800" dirty="0" err="1"/>
              <a:t>xyz</a:t>
            </a:r>
            <a:endParaRPr lang="de-AT" sz="28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800" dirty="0" err="1"/>
              <a:t>Xyz</a:t>
            </a:r>
            <a:endParaRPr lang="de-AT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800" dirty="0" err="1"/>
              <a:t>xyz</a:t>
            </a:r>
            <a:r>
              <a:rPr lang="de-AT" sz="2800" dirty="0"/>
              <a:t>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43F7F77-0486-5FA5-6D10-4678CDAA2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9510" y="883364"/>
            <a:ext cx="8082676" cy="936150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Entsprechung der lokalen Entwicklungsstrategie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967E257-53A8-47E2-5424-C629C4B61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10DD-184F-EF43-BD32-7321D3D4C873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191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FCE3445-1447-8907-BB33-5495A5E50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800" dirty="0" err="1"/>
              <a:t>xyz</a:t>
            </a:r>
            <a:endParaRPr lang="de-AT" sz="28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800" dirty="0" err="1"/>
              <a:t>Xyz</a:t>
            </a:r>
            <a:endParaRPr lang="de-AT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800" dirty="0" err="1"/>
              <a:t>xyz</a:t>
            </a:r>
            <a:r>
              <a:rPr lang="de-AT" sz="2800" dirty="0"/>
              <a:t>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43F7F77-0486-5FA5-6D10-4678CDAA2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Budget und Finanzierung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967E257-53A8-47E2-5424-C629C4B61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10DD-184F-EF43-BD32-7321D3D4C873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9830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FCE3445-1447-8907-BB33-5495A5E50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800" dirty="0" err="1"/>
              <a:t>xyz</a:t>
            </a:r>
            <a:endParaRPr lang="de-AT" sz="28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800" dirty="0" err="1"/>
              <a:t>Xyz</a:t>
            </a:r>
            <a:endParaRPr lang="de-AT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800" dirty="0" err="1"/>
              <a:t>xyz</a:t>
            </a:r>
            <a:r>
              <a:rPr lang="de-AT" sz="2800" dirty="0"/>
              <a:t>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43F7F77-0486-5FA5-6D10-4678CDAA2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Zeitplan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967E257-53A8-47E2-5424-C629C4B61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10DD-184F-EF43-BD32-7321D3D4C873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2818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FCE3445-1447-8907-BB33-5495A5E50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dirty="0"/>
              <a:t>Organisation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800" dirty="0"/>
              <a:t>Ansprechpartner*in</a:t>
            </a:r>
            <a:endParaRPr lang="de-AT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800" dirty="0"/>
              <a:t>Kontaktdaten (Adresse, Telefon, E-Mail, Web)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43F7F77-0486-5FA5-6D10-4678CDAA2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Kontakt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967E257-53A8-47E2-5424-C629C4B61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10DD-184F-EF43-BD32-7321D3D4C873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5202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DER-Flachgau-Nord-v2" id="{B6C96036-8CF5-564D-8071-4CF0FA52B271}" vid="{46F22AD0-31C3-6A4D-BBC0-DD22FEC48E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68</Words>
  <Application>Microsoft Macintosh PowerPoint</Application>
  <PresentationFormat>Breitbild</PresentationFormat>
  <Paragraphs>41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Projekt-Präsentation vor dem Projektauswahlgremium</vt:lpstr>
      <vt:lpstr>Projektinhalte </vt:lpstr>
      <vt:lpstr>Projektziele </vt:lpstr>
      <vt:lpstr>Projektpartner und Zielgruppen</vt:lpstr>
      <vt:lpstr>Entsprechung der lokalen Entwicklungsstrategie</vt:lpstr>
      <vt:lpstr>Budget und Finanzierung</vt:lpstr>
      <vt:lpstr>Zeitplan</vt:lpstr>
      <vt:lpstr>Kontakt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Projektwerkstatt LEADER Flachgau-Nord</dc:title>
  <dc:creator>Maislinger Cathrine</dc:creator>
  <cp:lastModifiedBy>Maislinger Cathrine</cp:lastModifiedBy>
  <cp:revision>2</cp:revision>
  <dcterms:created xsi:type="dcterms:W3CDTF">2023-12-06T08:02:50Z</dcterms:created>
  <dcterms:modified xsi:type="dcterms:W3CDTF">2023-12-06T12:54:42Z</dcterms:modified>
</cp:coreProperties>
</file>